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2E865-6B7B-490B-B326-98E80886AAE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4B3127-1546-422B-81D8-DA69D39771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4B3127-1546-422B-81D8-DA69D39771F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C0EAEFC-5E18-4CB5-8BEA-6E500B87CF45}" type="datetimeFigureOut">
              <a:rPr lang="en-US" smtClean="0"/>
              <a:pPr/>
              <a:t>4/20/2012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AE4B996-3FFF-4C79-A7CF-19E67FAF185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761999"/>
          </a:xfrm>
        </p:spPr>
        <p:txBody>
          <a:bodyPr>
            <a:normAutofit/>
          </a:bodyPr>
          <a:lstStyle/>
          <a:p>
            <a:r>
              <a:rPr lang="en-US" dirty="0" smtClean="0"/>
              <a:t>Thomas  </a:t>
            </a:r>
            <a:r>
              <a:rPr lang="en-US" dirty="0" smtClean="0"/>
              <a:t>Paine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24600" y="6324600"/>
            <a:ext cx="3505200" cy="533400"/>
          </a:xfrm>
        </p:spPr>
        <p:txBody>
          <a:bodyPr>
            <a:normAutofit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990600"/>
            <a:ext cx="4390958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Life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Born on Jan. 29 1737 in Thetford England</a:t>
            </a:r>
          </a:p>
          <a:p>
            <a:r>
              <a:rPr lang="en-US" dirty="0" smtClean="0"/>
              <a:t>He was very poor and had little schooling</a:t>
            </a:r>
          </a:p>
          <a:p>
            <a:r>
              <a:rPr lang="en-US" dirty="0" smtClean="0"/>
              <a:t>His father wanted him to be a corset maker</a:t>
            </a:r>
          </a:p>
          <a:p>
            <a:r>
              <a:rPr lang="en-US" dirty="0" smtClean="0"/>
              <a:t>When Paine was 19 he worked as a customs collector in London</a:t>
            </a:r>
          </a:p>
          <a:p>
            <a:r>
              <a:rPr lang="en-US" dirty="0" smtClean="0"/>
              <a:t>Paine’s first wife had died and he was legally separated from the second.</a:t>
            </a:r>
          </a:p>
          <a:p>
            <a:r>
              <a:rPr lang="en-US" dirty="0" smtClean="0"/>
              <a:t>He was friends with Benjamin Franklin who advised him to go to America</a:t>
            </a:r>
            <a:endParaRPr lang="en-US" dirty="0" smtClean="0"/>
          </a:p>
        </p:txBody>
      </p:sp>
    </p:spTree>
  </p:cSld>
  <p:clrMapOvr>
    <a:masterClrMapping/>
  </p:clrMapOvr>
  <p:transition spd="slow">
    <p:push dir="u"/>
    <p:sndAc>
      <p:stSnd>
        <p:snd r:embed="rId2" name="drumroll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Revolution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1600200"/>
            <a:ext cx="63246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Thomas Paine played a large role in the American Revolution. </a:t>
            </a:r>
          </a:p>
          <a:p>
            <a:r>
              <a:rPr lang="en-US" dirty="0" smtClean="0"/>
              <a:t>Paine had received letters of recommendation from Franklin </a:t>
            </a:r>
          </a:p>
          <a:p>
            <a:r>
              <a:rPr lang="en-US" dirty="0" smtClean="0"/>
              <a:t>Paine had begun editing for the Pennsylvania Magazine when he arrived</a:t>
            </a:r>
          </a:p>
          <a:p>
            <a:r>
              <a:rPr lang="en-US" dirty="0" smtClean="0"/>
              <a:t>He finally published a pamphlet called Common Sense which was a statement of  cause of the colonists </a:t>
            </a:r>
          </a:p>
          <a:p>
            <a:r>
              <a:rPr lang="en-US" dirty="0" smtClean="0"/>
              <a:t>This pamphlet had become the most widely circulated pamphlet in American history at that time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dissolve/>
    <p:sndAc>
      <p:stSnd>
        <p:snd r:embed="rId2" name="suction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French Revolution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Paine had also played a role in the French Revolution</a:t>
            </a:r>
          </a:p>
          <a:p>
            <a:r>
              <a:rPr lang="en-US" dirty="0" smtClean="0"/>
              <a:t>During this time he published the famous “Rights of a Man” </a:t>
            </a:r>
          </a:p>
          <a:p>
            <a:r>
              <a:rPr lang="en-US" dirty="0" smtClean="0"/>
              <a:t>Paine had became a French citizen on Aug. 26, 1792</a:t>
            </a:r>
          </a:p>
          <a:p>
            <a:r>
              <a:rPr lang="en-US" dirty="0" smtClean="0"/>
              <a:t>Paine had a faction called the </a:t>
            </a:r>
            <a:r>
              <a:rPr lang="en-US" dirty="0" err="1" smtClean="0"/>
              <a:t>Girondists</a:t>
            </a:r>
            <a:r>
              <a:rPr lang="en-US" dirty="0" smtClean="0"/>
              <a:t> but they lost control and Paine was taken of his citizenship</a:t>
            </a:r>
            <a:endParaRPr lang="en-US" dirty="0"/>
          </a:p>
        </p:txBody>
      </p:sp>
    </p:spTree>
  </p:cSld>
  <p:clrMapOvr>
    <a:masterClrMapping/>
  </p:clrMapOvr>
  <p:transition>
    <p:strips dir="rd"/>
    <p:sndAc>
      <p:stSnd>
        <p:snd r:embed="rId2" name="laser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Death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Thomas Paine died on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0" y="4095750"/>
            <a:ext cx="28575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</TotalTime>
  <Words>133</Words>
  <Application>Microsoft Office PowerPoint</Application>
  <PresentationFormat>On-screen Show (4:3)</PresentationFormat>
  <Paragraphs>22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Apex</vt:lpstr>
      <vt:lpstr>Thomas  Paine</vt:lpstr>
      <vt:lpstr>Early Life Facts</vt:lpstr>
      <vt:lpstr>American Revolution</vt:lpstr>
      <vt:lpstr>French Revolution</vt:lpstr>
      <vt:lpstr>Death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Thomas  Pain</dc:title>
  <dc:creator>your name</dc:creator>
  <cp:lastModifiedBy>your name</cp:lastModifiedBy>
  <cp:revision>8</cp:revision>
  <dcterms:created xsi:type="dcterms:W3CDTF">2012-03-23T14:48:50Z</dcterms:created>
  <dcterms:modified xsi:type="dcterms:W3CDTF">2012-04-20T15:09:57Z</dcterms:modified>
</cp:coreProperties>
</file>